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  <p:sldMasterId id="2147483710" r:id="rId2"/>
    <p:sldMasterId id="2147483707" r:id="rId3"/>
    <p:sldMasterId id="2147483727" r:id="rId4"/>
    <p:sldMasterId id="2147483730" r:id="rId5"/>
    <p:sldMasterId id="2147483732" r:id="rId6"/>
  </p:sldMasterIdLst>
  <p:handoutMasterIdLst>
    <p:handoutMasterId r:id="rId17"/>
  </p:handoutMasterIdLst>
  <p:sldIdLst>
    <p:sldId id="266" r:id="rId7"/>
    <p:sldId id="258" r:id="rId8"/>
    <p:sldId id="260" r:id="rId9"/>
    <p:sldId id="259" r:id="rId10"/>
    <p:sldId id="261" r:id="rId11"/>
    <p:sldId id="262" r:id="rId12"/>
    <p:sldId id="263" r:id="rId13"/>
    <p:sldId id="264" r:id="rId14"/>
    <p:sldId id="265" r:id="rId15"/>
    <p:sldId id="414" r:id="rId1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BA16"/>
    <a:srgbClr val="143C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/>
    <p:restoredTop sz="96327"/>
  </p:normalViewPr>
  <p:slideViewPr>
    <p:cSldViewPr snapToGrid="0">
      <p:cViewPr varScale="1">
        <p:scale>
          <a:sx n="166" d="100"/>
          <a:sy n="166" d="100"/>
        </p:scale>
        <p:origin x="10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5" d="100"/>
          <a:sy n="95" d="100"/>
        </p:scale>
        <p:origin x="25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FA90D72-8F74-C849-FCC3-8495C174DF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1291CCF-2C5E-2057-3C34-9338BE8B60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5F362-C6D2-A944-87E3-1F932EDE0D8C}" type="datetimeFigureOut">
              <a:rPr lang="de-DE" smtClean="0"/>
              <a:t>13.08.26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3E6B633-1FB8-0FBD-2C63-0EB94AA00C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0473A2-C933-CC46-8EAD-B4FF5A34572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36BEC-EC01-3040-B136-7456F3F1FF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0512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einzeilig + Vortrag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0096328-9C3B-D0CC-6291-46F745A545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570" y="270904"/>
            <a:ext cx="8327009" cy="8039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Headline eingeben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06188DB-7345-0019-764F-1C8DDE315467}"/>
              </a:ext>
            </a:extLst>
          </p:cNvPr>
          <p:cNvSpPr txBox="1"/>
          <p:nvPr userDrawn="1"/>
        </p:nvSpPr>
        <p:spPr>
          <a:xfrm>
            <a:off x="422016" y="4563985"/>
            <a:ext cx="5471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b="1" dirty="0">
                <a:solidFill>
                  <a:schemeClr val="bg1"/>
                </a:solidFill>
                <a:latin typeface="+mn-lt"/>
                <a:cs typeface="Arial"/>
              </a:rPr>
              <a:t>Vortragstitel </a:t>
            </a:r>
          </a:p>
          <a:p>
            <a:r>
              <a:rPr lang="de-DE" sz="800" dirty="0">
                <a:solidFill>
                  <a:schemeClr val="bg1"/>
                </a:solidFill>
                <a:latin typeface="+mn-lt"/>
                <a:cs typeface="Arial"/>
              </a:rPr>
              <a:t>Titel Vorname Name | Funktion</a:t>
            </a:r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AA501140-3187-3CFD-2DA0-4CB18F8BC5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800" y="1133475"/>
            <a:ext cx="8327009" cy="31035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100"/>
              </a:lnSpc>
              <a:buNone/>
              <a:defRPr sz="1600" b="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342900" indent="0">
              <a:lnSpc>
                <a:spcPts val="18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685800" indent="0">
              <a:lnSpc>
                <a:spcPts val="1800"/>
              </a:lnSpc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1028700" indent="0">
              <a:lnSpc>
                <a:spcPts val="1600"/>
              </a:lnSpc>
              <a:buNone/>
              <a:defRPr sz="1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689940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5024D38E-51E8-15CD-0149-2F751D76DF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800" y="2204623"/>
            <a:ext cx="7258050" cy="12414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Subline</a:t>
            </a:r>
            <a:r>
              <a:rPr lang="de-DE" dirty="0"/>
              <a:t> hier eingeben</a:t>
            </a:r>
          </a:p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48F0429-55B2-F13B-3645-F4CFE8B041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6800" y="786812"/>
            <a:ext cx="7258050" cy="140338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3200"/>
              </a:lnSpc>
              <a:spcBef>
                <a:spcPts val="0"/>
              </a:spcBef>
              <a:buClr>
                <a:schemeClr val="tx1"/>
              </a:buClr>
              <a:buFontTx/>
              <a:buNone/>
              <a:defRPr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_01 Zwischenfolie. Hier Text eingeben</a:t>
            </a:r>
          </a:p>
        </p:txBody>
      </p:sp>
    </p:spTree>
    <p:extLst>
      <p:ext uri="{BB962C8B-B14F-4D97-AF65-F5344CB8AC3E}">
        <p14:creationId xmlns:p14="http://schemas.microsoft.com/office/powerpoint/2010/main" val="2595450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>
            <a:extLst>
              <a:ext uri="{FF2B5EF4-FFF2-40B4-BE49-F238E27FC236}">
                <a16:creationId xmlns:a16="http://schemas.microsoft.com/office/drawing/2014/main" id="{AF87E2D5-FEBA-B73E-A8F1-78713AFA4B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6800" y="2204623"/>
            <a:ext cx="7258050" cy="12414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Subline</a:t>
            </a:r>
            <a:r>
              <a:rPr lang="de-DE" dirty="0"/>
              <a:t> hier eingeben</a:t>
            </a:r>
          </a:p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80BCA2A-1C91-BEA5-76D7-A2367375DF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6400" y="787400"/>
            <a:ext cx="7258050" cy="14033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3200"/>
              </a:lnSpc>
              <a:spcBef>
                <a:spcPts val="0"/>
              </a:spcBef>
              <a:buFontTx/>
              <a:buNone/>
              <a:defRPr b="1">
                <a:solidFill>
                  <a:schemeClr val="bg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_01 Zwischenfolie. Hier Text eingeben</a:t>
            </a:r>
          </a:p>
        </p:txBody>
      </p:sp>
    </p:spTree>
    <p:extLst>
      <p:ext uri="{BB962C8B-B14F-4D97-AF65-F5344CB8AC3E}">
        <p14:creationId xmlns:p14="http://schemas.microsoft.com/office/powerpoint/2010/main" val="1557793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0E36B4-0CF3-4375-CC2A-CE735009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E9A9D2-B44D-A37D-2B7C-97188298C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FDB676-8F0D-0040-280C-39C5C7B2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D276C35-E9D1-6A47-A1EC-BD229726629A}" type="datetimeFigureOut">
              <a:rPr lang="de-DE" smtClean="0"/>
              <a:t>13.08.26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EAD41D-19DF-123F-CDB8-AA9753F24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7310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zweizeilig + Vortrag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182A26CC-2F03-01E0-5302-D42F5B4EBA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570" y="270904"/>
            <a:ext cx="8327009" cy="8039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Headline, zweizeilig, eingeben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D756EAD-A775-85CA-C800-DCE20A35B906}"/>
              </a:ext>
            </a:extLst>
          </p:cNvPr>
          <p:cNvSpPr txBox="1"/>
          <p:nvPr userDrawn="1"/>
        </p:nvSpPr>
        <p:spPr>
          <a:xfrm>
            <a:off x="422016" y="4563985"/>
            <a:ext cx="5471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b="1" dirty="0">
                <a:solidFill>
                  <a:schemeClr val="bg1"/>
                </a:solidFill>
                <a:latin typeface="+mn-lt"/>
                <a:cs typeface="Arial"/>
              </a:rPr>
              <a:t>Vortragstitel </a:t>
            </a:r>
          </a:p>
          <a:p>
            <a:r>
              <a:rPr lang="de-DE" sz="800" dirty="0">
                <a:solidFill>
                  <a:schemeClr val="bg1"/>
                </a:solidFill>
                <a:latin typeface="+mn-lt"/>
                <a:cs typeface="Arial"/>
              </a:rPr>
              <a:t>Titel Vorname Name | Funktion</a:t>
            </a:r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26775E0B-2A18-B59B-447C-5C7E99DE60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800" y="1133475"/>
            <a:ext cx="8327009" cy="31035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100"/>
              </a:lnSpc>
              <a:buNone/>
              <a:defRPr sz="1600" b="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342900" indent="0">
              <a:lnSpc>
                <a:spcPts val="18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685800" indent="0">
              <a:lnSpc>
                <a:spcPts val="1800"/>
              </a:lnSpc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1028700" indent="0">
              <a:lnSpc>
                <a:spcPts val="1600"/>
              </a:lnSpc>
              <a:buNone/>
              <a:defRPr sz="1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549172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CE8A914B-44B8-ED00-CCE4-876540B1E850}"/>
              </a:ext>
            </a:extLst>
          </p:cNvPr>
          <p:cNvSpPr/>
          <p:nvPr userDrawn="1"/>
        </p:nvSpPr>
        <p:spPr>
          <a:xfrm>
            <a:off x="4318079" y="923044"/>
            <a:ext cx="4572000" cy="2351315"/>
          </a:xfrm>
          <a:prstGeom prst="rect">
            <a:avLst/>
          </a:prstGeom>
          <a:solidFill>
            <a:srgbClr val="89BA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platzhalter 14">
            <a:extLst>
              <a:ext uri="{FF2B5EF4-FFF2-40B4-BE49-F238E27FC236}">
                <a16:creationId xmlns:a16="http://schemas.microsoft.com/office/drawing/2014/main" id="{37BA9467-9C60-7779-0DA2-5437D9B8D8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00296" y="1028490"/>
            <a:ext cx="3773507" cy="1166301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marL="0" indent="0">
              <a:lnSpc>
                <a:spcPts val="3360"/>
              </a:lnSpc>
              <a:spcBef>
                <a:spcPts val="0"/>
              </a:spcBef>
              <a:buFontTx/>
              <a:buNone/>
              <a:defRPr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de-DE" dirty="0"/>
              <a:t>Titel der Präsentation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B9936741-0A71-5401-8618-AB54C1DE2846}"/>
              </a:ext>
            </a:extLst>
          </p:cNvPr>
          <p:cNvSpPr/>
          <p:nvPr userDrawn="1"/>
        </p:nvSpPr>
        <p:spPr>
          <a:xfrm>
            <a:off x="7740350" y="4535660"/>
            <a:ext cx="1403648" cy="438769"/>
          </a:xfrm>
          <a:prstGeom prst="rect">
            <a:avLst/>
          </a:prstGeom>
          <a:solidFill>
            <a:srgbClr val="89BA16"/>
          </a:solidFill>
          <a:ln>
            <a:noFill/>
          </a:ln>
          <a:effectLst>
            <a:outerShdw sx="1000" sy="1000" algn="tl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platzhalter 16">
            <a:extLst>
              <a:ext uri="{FF2B5EF4-FFF2-40B4-BE49-F238E27FC236}">
                <a16:creationId xmlns:a16="http://schemas.microsoft.com/office/drawing/2014/main" id="{C312D442-4B2E-DC5B-2258-4025599093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06394" y="2185786"/>
            <a:ext cx="3767410" cy="9397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Hier </a:t>
            </a:r>
            <a:r>
              <a:rPr lang="de-DE" dirty="0" err="1"/>
              <a:t>Subline</a:t>
            </a:r>
            <a:r>
              <a:rPr lang="de-DE" dirty="0"/>
              <a:t> eingeben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B4BAC90E-5AF1-911D-2FC9-12E6E73A8CA7}"/>
              </a:ext>
            </a:extLst>
          </p:cNvPr>
          <p:cNvSpPr/>
          <p:nvPr userDrawn="1"/>
        </p:nvSpPr>
        <p:spPr>
          <a:xfrm>
            <a:off x="0" y="0"/>
            <a:ext cx="240720" cy="4506487"/>
          </a:xfrm>
          <a:prstGeom prst="rect">
            <a:avLst/>
          </a:prstGeom>
          <a:solidFill>
            <a:srgbClr val="89BA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6362F4BC-B671-EA2C-413D-05F0D73CD5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40650" y="4533051"/>
            <a:ext cx="1149429" cy="444591"/>
          </a:xfrm>
          <a:prstGeom prst="rect">
            <a:avLst/>
          </a:prstGeom>
        </p:spPr>
      </p:pic>
      <p:pic>
        <p:nvPicPr>
          <p:cNvPr id="4" name="Bildplatzhalter 6">
            <a:extLst>
              <a:ext uri="{FF2B5EF4-FFF2-40B4-BE49-F238E27FC236}">
                <a16:creationId xmlns:a16="http://schemas.microsoft.com/office/drawing/2014/main" id="{C241B4D8-A5C8-45EF-BD5F-3B2BA40F6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2500" b="12500"/>
          <a:stretch>
            <a:fillRect/>
          </a:stretch>
        </p:blipFill>
        <p:spPr>
          <a:xfrm>
            <a:off x="0" y="0"/>
            <a:ext cx="4572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90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, einzeilig + OHNE Vortrag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0096328-9C3B-D0CC-6291-46F745A545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570" y="270904"/>
            <a:ext cx="8327009" cy="8039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Headline eingeben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D61D79FD-87F1-3A0E-9A88-844B5028041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800" y="1133475"/>
            <a:ext cx="8327009" cy="31035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100"/>
              </a:lnSpc>
              <a:buNone/>
              <a:defRPr sz="1600" b="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342900" indent="0">
              <a:lnSpc>
                <a:spcPts val="18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685800" indent="0">
              <a:lnSpc>
                <a:spcPts val="1800"/>
              </a:lnSpc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1028700" indent="0">
              <a:lnSpc>
                <a:spcPts val="1600"/>
              </a:lnSpc>
              <a:buNone/>
              <a:defRPr sz="1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74121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zweizeilig + OHNE Vortrag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7">
            <a:extLst>
              <a:ext uri="{FF2B5EF4-FFF2-40B4-BE49-F238E27FC236}">
                <a16:creationId xmlns:a16="http://schemas.microsoft.com/office/drawing/2014/main" id="{C0C6F885-2F8F-B8A9-A79E-E1AE65571A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570" y="270904"/>
            <a:ext cx="8327009" cy="8039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Headline, zweizeilig, eingeben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7C30B53C-B2B5-B860-EE50-0A81D83CF29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800" y="1133475"/>
            <a:ext cx="8327009" cy="31035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100"/>
              </a:lnSpc>
              <a:buNone/>
              <a:defRPr sz="1600" b="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342900" indent="0">
              <a:lnSpc>
                <a:spcPts val="18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 marL="685800" indent="0">
              <a:lnSpc>
                <a:spcPts val="1800"/>
              </a:lnSpc>
              <a:buNone/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 marL="1028700" indent="0">
              <a:lnSpc>
                <a:spcPts val="1600"/>
              </a:lnSpc>
              <a:buNone/>
              <a:defRPr sz="1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05043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einzeilig + Vortrag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0096328-9C3B-D0CC-6291-46F745A545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570" y="270904"/>
            <a:ext cx="8327009" cy="8039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600" b="1" i="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Headline eingeben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93045EE-7C1F-A2DC-F3B6-6B875F1AE571}"/>
              </a:ext>
            </a:extLst>
          </p:cNvPr>
          <p:cNvSpPr txBox="1"/>
          <p:nvPr userDrawn="1"/>
        </p:nvSpPr>
        <p:spPr>
          <a:xfrm>
            <a:off x="422016" y="4563985"/>
            <a:ext cx="5471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b="1" dirty="0">
                <a:solidFill>
                  <a:schemeClr val="tx2"/>
                </a:solidFill>
                <a:latin typeface="+mn-lt"/>
                <a:cs typeface="Arial"/>
              </a:rPr>
              <a:t>Vortragstitel </a:t>
            </a:r>
          </a:p>
          <a:p>
            <a:r>
              <a:rPr lang="de-DE" sz="800" dirty="0">
                <a:solidFill>
                  <a:schemeClr val="tx2"/>
                </a:solidFill>
                <a:latin typeface="+mn-lt"/>
                <a:cs typeface="Arial"/>
              </a:rPr>
              <a:t>Titel Vorname Name | Funktion</a:t>
            </a:r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31DC1362-9EB9-C128-BFED-D69FB3FD1C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800" y="1133475"/>
            <a:ext cx="8327009" cy="31035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100"/>
              </a:lnSpc>
              <a:buNone/>
              <a:defRPr sz="1600" b="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342900" indent="0">
              <a:lnSpc>
                <a:spcPts val="1800"/>
              </a:lnSpc>
              <a:buNone/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 marL="685800" indent="0">
              <a:lnSpc>
                <a:spcPts val="1800"/>
              </a:lnSpc>
              <a:buNone/>
              <a:defRPr sz="12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 marL="1028700" indent="0">
              <a:lnSpc>
                <a:spcPts val="1600"/>
              </a:lnSpc>
              <a:buNone/>
              <a:defRPr sz="11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948428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zweizeilig + Vortrag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182A26CC-2F03-01E0-5302-D42F5B4EBA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570" y="270904"/>
            <a:ext cx="8327009" cy="8039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600" b="1" i="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Headline, zweizeilig, eingeben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79E8684-B37D-4297-414F-038CA16C2274}"/>
              </a:ext>
            </a:extLst>
          </p:cNvPr>
          <p:cNvSpPr txBox="1"/>
          <p:nvPr userDrawn="1"/>
        </p:nvSpPr>
        <p:spPr>
          <a:xfrm>
            <a:off x="422016" y="4563985"/>
            <a:ext cx="5471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b="1" dirty="0">
                <a:solidFill>
                  <a:schemeClr val="tx2"/>
                </a:solidFill>
                <a:latin typeface="+mn-lt"/>
                <a:cs typeface="Arial"/>
              </a:rPr>
              <a:t>Vortragstitel </a:t>
            </a:r>
          </a:p>
          <a:p>
            <a:r>
              <a:rPr lang="de-DE" sz="800" dirty="0">
                <a:solidFill>
                  <a:schemeClr val="tx2"/>
                </a:solidFill>
                <a:latin typeface="+mn-lt"/>
                <a:cs typeface="Arial"/>
              </a:rPr>
              <a:t>Titel Vorname Name | Funktion</a:t>
            </a:r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21E57EEC-57F4-7DE1-D03E-7D28A71CA5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800" y="1133475"/>
            <a:ext cx="8327009" cy="31035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100"/>
              </a:lnSpc>
              <a:buNone/>
              <a:defRPr sz="1600" b="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342900" indent="0">
              <a:lnSpc>
                <a:spcPts val="1800"/>
              </a:lnSpc>
              <a:buNone/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 marL="685800" indent="0">
              <a:lnSpc>
                <a:spcPts val="1800"/>
              </a:lnSpc>
              <a:buNone/>
              <a:defRPr sz="12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 marL="1028700" indent="0">
              <a:lnSpc>
                <a:spcPts val="1600"/>
              </a:lnSpc>
              <a:buNone/>
              <a:defRPr sz="11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64983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, einzeilig OHNE Vortrag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7">
            <a:extLst>
              <a:ext uri="{FF2B5EF4-FFF2-40B4-BE49-F238E27FC236}">
                <a16:creationId xmlns:a16="http://schemas.microsoft.com/office/drawing/2014/main" id="{75367B3C-21CA-60EC-6404-0342A7FC46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570" y="270904"/>
            <a:ext cx="8327009" cy="8039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600" b="1" i="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Headline eingeben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1933D495-829A-93AE-0820-3B0A308D46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800" y="1133475"/>
            <a:ext cx="8327009" cy="31035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100"/>
              </a:lnSpc>
              <a:buNone/>
              <a:defRPr sz="1600" b="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342900" indent="0">
              <a:lnSpc>
                <a:spcPts val="1800"/>
              </a:lnSpc>
              <a:buNone/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 marL="685800" indent="0">
              <a:lnSpc>
                <a:spcPts val="1800"/>
              </a:lnSpc>
              <a:buNone/>
              <a:defRPr sz="12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 marL="1028700" indent="0">
              <a:lnSpc>
                <a:spcPts val="1600"/>
              </a:lnSpc>
              <a:buNone/>
              <a:defRPr sz="11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194504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, zweizeilig OHNE Vortrag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A92AA1D-1CD1-EE75-39A0-7C0729B9B4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570" y="270904"/>
            <a:ext cx="8327009" cy="8039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600" b="1" i="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Headline, zweizeilig, eingeben</a:t>
            </a:r>
          </a:p>
        </p:txBody>
      </p:sp>
      <p:sp>
        <p:nvSpPr>
          <p:cNvPr id="3" name="Textplatzhalter 5">
            <a:extLst>
              <a:ext uri="{FF2B5EF4-FFF2-40B4-BE49-F238E27FC236}">
                <a16:creationId xmlns:a16="http://schemas.microsoft.com/office/drawing/2014/main" id="{00EF93CF-FC52-5B12-3E2A-BF935928F7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800" y="1133475"/>
            <a:ext cx="8327009" cy="31035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100"/>
              </a:lnSpc>
              <a:buNone/>
              <a:defRPr sz="1600" b="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342900" indent="0">
              <a:lnSpc>
                <a:spcPts val="1800"/>
              </a:lnSpc>
              <a:buNone/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 marL="685800" indent="0">
              <a:lnSpc>
                <a:spcPts val="1800"/>
              </a:lnSpc>
              <a:buNone/>
              <a:defRPr sz="12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 marL="1028700" indent="0">
              <a:lnSpc>
                <a:spcPts val="1600"/>
              </a:lnSpc>
              <a:buNone/>
              <a:defRPr sz="11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6983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43C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A9E1D10F-CB9D-9979-1B6E-1A3FA25BB8F0}"/>
              </a:ext>
            </a:extLst>
          </p:cNvPr>
          <p:cNvSpPr/>
          <p:nvPr userDrawn="1"/>
        </p:nvSpPr>
        <p:spPr>
          <a:xfrm>
            <a:off x="7740352" y="4535661"/>
            <a:ext cx="1403648" cy="438769"/>
          </a:xfrm>
          <a:prstGeom prst="rect">
            <a:avLst/>
          </a:prstGeom>
          <a:solidFill>
            <a:srgbClr val="89BA17"/>
          </a:solidFill>
          <a:ln>
            <a:noFill/>
          </a:ln>
          <a:effectLst>
            <a:outerShdw sx="1000" sy="1000" algn="tl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BB073F3A-2B3A-8999-38A2-E762A56AFDB8}"/>
              </a:ext>
            </a:extLst>
          </p:cNvPr>
          <p:cNvSpPr/>
          <p:nvPr userDrawn="1"/>
        </p:nvSpPr>
        <p:spPr>
          <a:xfrm>
            <a:off x="0" y="0"/>
            <a:ext cx="240720" cy="4506487"/>
          </a:xfrm>
          <a:prstGeom prst="rect">
            <a:avLst/>
          </a:prstGeom>
          <a:solidFill>
            <a:srgbClr val="89BA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D5226360-EE9D-35D9-80DE-8BE85F4EF77D}"/>
              </a:ext>
            </a:extLst>
          </p:cNvPr>
          <p:cNvSpPr txBox="1">
            <a:spLocks/>
          </p:cNvSpPr>
          <p:nvPr userDrawn="1"/>
        </p:nvSpPr>
        <p:spPr>
          <a:xfrm>
            <a:off x="5452888" y="4586400"/>
            <a:ext cx="2095542" cy="4053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825DCB6-102F-8C49-831C-E02165DBD770}" type="slidenum">
              <a:rPr lang="de-DE" sz="800" b="1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pPr algn="r"/>
              <a:t>‹Nr.›</a:t>
            </a:fld>
            <a:endParaRPr lang="de-DE" sz="8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1B8E44F-8E90-ECA8-A092-A1287586CE0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40650" y="4533051"/>
            <a:ext cx="1149429" cy="444591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92C40EA5-3D9A-2ABC-94EB-5CC2DC51DB63}"/>
              </a:ext>
            </a:extLst>
          </p:cNvPr>
          <p:cNvSpPr/>
          <p:nvPr userDrawn="1"/>
        </p:nvSpPr>
        <p:spPr>
          <a:xfrm>
            <a:off x="4572000" y="930728"/>
            <a:ext cx="4572000" cy="2351315"/>
          </a:xfrm>
          <a:prstGeom prst="rect">
            <a:avLst/>
          </a:prstGeom>
          <a:solidFill>
            <a:srgbClr val="89BA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Bildplatzhalter 6">
            <a:extLst>
              <a:ext uri="{FF2B5EF4-FFF2-40B4-BE49-F238E27FC236}">
                <a16:creationId xmlns:a16="http://schemas.microsoft.com/office/drawing/2014/main" id="{71A9D0D5-4ED7-A01F-9AE6-7F875B3ABAB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t="12500" b="12500"/>
          <a:stretch>
            <a:fillRect/>
          </a:stretch>
        </p:blipFill>
        <p:spPr>
          <a:xfrm>
            <a:off x="0" y="0"/>
            <a:ext cx="4572000" cy="5143500"/>
          </a:xfrm>
          <a:prstGeom prst="rect">
            <a:avLst/>
          </a:prstGeom>
        </p:spPr>
      </p:pic>
      <p:sp>
        <p:nvSpPr>
          <p:cNvPr id="5" name="Textplatzhalter 14">
            <a:extLst>
              <a:ext uri="{FF2B5EF4-FFF2-40B4-BE49-F238E27FC236}">
                <a16:creationId xmlns:a16="http://schemas.microsoft.com/office/drawing/2014/main" id="{6510F323-0B59-19FE-B4DF-BD1764AF7E45}"/>
              </a:ext>
            </a:extLst>
          </p:cNvPr>
          <p:cNvSpPr txBox="1">
            <a:spLocks/>
          </p:cNvSpPr>
          <p:nvPr userDrawn="1"/>
        </p:nvSpPr>
        <p:spPr>
          <a:xfrm>
            <a:off x="4900296" y="1028490"/>
            <a:ext cx="3773507" cy="1166301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marL="0" indent="0" algn="l" defTabSz="685800" rtl="0" eaLnBrk="1" latinLnBrk="0" hangingPunct="1">
              <a:lnSpc>
                <a:spcPts val="3360"/>
              </a:lnSpc>
              <a:spcBef>
                <a:spcPts val="0"/>
              </a:spcBef>
              <a:buFontTx/>
              <a:buNone/>
              <a:defRPr sz="2100" b="1" kern="120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Titel der Präsentation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725B8B3-6D74-6726-714B-D40CCF623998}"/>
              </a:ext>
            </a:extLst>
          </p:cNvPr>
          <p:cNvSpPr txBox="1"/>
          <p:nvPr userDrawn="1"/>
        </p:nvSpPr>
        <p:spPr>
          <a:xfrm>
            <a:off x="4900296" y="3352087"/>
            <a:ext cx="3964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Abschlussarbeit Im Lehr- und Forschungsgebiet Baubetrieb und Bauwirtschaft</a:t>
            </a:r>
            <a:br>
              <a:rPr lang="de-DE" sz="800" dirty="0">
                <a:solidFill>
                  <a:schemeClr val="bg1"/>
                </a:solidFill>
              </a:rPr>
            </a:br>
            <a:r>
              <a:rPr lang="de-DE" sz="800" dirty="0">
                <a:solidFill>
                  <a:schemeClr val="bg1"/>
                </a:solidFill>
              </a:rPr>
              <a:t>Univ.-Prof. Dr.-Ing. Nicole Steinmetz</a:t>
            </a:r>
          </a:p>
        </p:txBody>
      </p:sp>
    </p:spTree>
    <p:extLst>
      <p:ext uri="{BB962C8B-B14F-4D97-AF65-F5344CB8AC3E}">
        <p14:creationId xmlns:p14="http://schemas.microsoft.com/office/powerpoint/2010/main" val="2148853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734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7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43C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D76393B6-5A31-0256-FFEE-2E3FD0BC6FCB}"/>
              </a:ext>
            </a:extLst>
          </p:cNvPr>
          <p:cNvSpPr/>
          <p:nvPr userDrawn="1"/>
        </p:nvSpPr>
        <p:spPr>
          <a:xfrm>
            <a:off x="0" y="0"/>
            <a:ext cx="240720" cy="4506487"/>
          </a:xfrm>
          <a:prstGeom prst="rect">
            <a:avLst/>
          </a:prstGeom>
          <a:solidFill>
            <a:srgbClr val="89BA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129E975-0508-DCB0-7CBB-690DCDDDAD26}"/>
              </a:ext>
            </a:extLst>
          </p:cNvPr>
          <p:cNvSpPr/>
          <p:nvPr userDrawn="1"/>
        </p:nvSpPr>
        <p:spPr>
          <a:xfrm>
            <a:off x="7740352" y="4535661"/>
            <a:ext cx="1403648" cy="438769"/>
          </a:xfrm>
          <a:prstGeom prst="rect">
            <a:avLst/>
          </a:prstGeom>
          <a:solidFill>
            <a:srgbClr val="89BA17"/>
          </a:solidFill>
          <a:ln>
            <a:noFill/>
          </a:ln>
          <a:effectLst>
            <a:outerShdw sx="1000" sy="1000" algn="tl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D15FCCE-9F22-C33A-282E-5C3EE2FE0B0A}"/>
              </a:ext>
            </a:extLst>
          </p:cNvPr>
          <p:cNvSpPr txBox="1"/>
          <p:nvPr userDrawn="1"/>
        </p:nvSpPr>
        <p:spPr>
          <a:xfrm>
            <a:off x="411747" y="4681328"/>
            <a:ext cx="77941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3825DCB6-102F-8C49-831C-E02165DBD770}" type="slidenum">
              <a:rPr lang="de-DE" sz="800" b="1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pPr/>
              <a:t>‹Nr.›</a:t>
            </a:fld>
            <a:endParaRPr lang="de-DE" sz="8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95C5D5C-4083-D130-0F40-F7F41FCE9EE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40650" y="4533051"/>
            <a:ext cx="1149429" cy="4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61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A9E1D10F-CB9D-9979-1B6E-1A3FA25BB8F0}"/>
              </a:ext>
            </a:extLst>
          </p:cNvPr>
          <p:cNvSpPr/>
          <p:nvPr userDrawn="1"/>
        </p:nvSpPr>
        <p:spPr>
          <a:xfrm>
            <a:off x="7740352" y="4535661"/>
            <a:ext cx="1403648" cy="438769"/>
          </a:xfrm>
          <a:prstGeom prst="rect">
            <a:avLst/>
          </a:prstGeom>
          <a:solidFill>
            <a:srgbClr val="89BA17"/>
          </a:solidFill>
          <a:ln>
            <a:noFill/>
          </a:ln>
          <a:effectLst>
            <a:outerShdw sx="1000" sy="1000" algn="tl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224543D-59C1-3287-5A76-C09B0586C80D}"/>
              </a:ext>
            </a:extLst>
          </p:cNvPr>
          <p:cNvSpPr/>
          <p:nvPr userDrawn="1"/>
        </p:nvSpPr>
        <p:spPr>
          <a:xfrm>
            <a:off x="0" y="0"/>
            <a:ext cx="240720" cy="4506487"/>
          </a:xfrm>
          <a:prstGeom prst="rect">
            <a:avLst/>
          </a:prstGeom>
          <a:solidFill>
            <a:srgbClr val="89BA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0F519805-02EC-5694-8535-1040716A945A}"/>
              </a:ext>
            </a:extLst>
          </p:cNvPr>
          <p:cNvSpPr txBox="1">
            <a:spLocks/>
          </p:cNvSpPr>
          <p:nvPr userDrawn="1"/>
        </p:nvSpPr>
        <p:spPr>
          <a:xfrm>
            <a:off x="5452888" y="4586400"/>
            <a:ext cx="2095542" cy="4053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825DCB6-102F-8C49-831C-E02165DBD770}" type="slidenum">
              <a:rPr lang="de-DE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‹Nr.›</a:t>
            </a:fld>
            <a:endParaRPr lang="de-D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2DFE96B-1DC6-10CF-A10E-59C29DC41F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40650" y="4533051"/>
            <a:ext cx="1149429" cy="4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469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70">
          <p15:clr>
            <a:srgbClr val="F26B43"/>
          </p15:clr>
        </p15:guide>
        <p15:guide id="2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1129E975-0508-DCB0-7CBB-690DCDDDAD26}"/>
              </a:ext>
            </a:extLst>
          </p:cNvPr>
          <p:cNvSpPr/>
          <p:nvPr userDrawn="1"/>
        </p:nvSpPr>
        <p:spPr>
          <a:xfrm>
            <a:off x="7740352" y="4535661"/>
            <a:ext cx="1403648" cy="438769"/>
          </a:xfrm>
          <a:prstGeom prst="rect">
            <a:avLst/>
          </a:prstGeom>
          <a:solidFill>
            <a:srgbClr val="89BA17"/>
          </a:solidFill>
          <a:ln>
            <a:noFill/>
          </a:ln>
          <a:effectLst>
            <a:outerShdw sx="1000" sy="1000" algn="tl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D15FCCE-9F22-C33A-282E-5C3EE2FE0B0A}"/>
              </a:ext>
            </a:extLst>
          </p:cNvPr>
          <p:cNvSpPr txBox="1"/>
          <p:nvPr userDrawn="1"/>
        </p:nvSpPr>
        <p:spPr>
          <a:xfrm>
            <a:off x="411747" y="4681328"/>
            <a:ext cx="77941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3825DCB6-102F-8C49-831C-E02165DBD770}" type="slidenum">
              <a:rPr lang="de-DE" sz="800" b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pPr/>
              <a:t>‹Nr.›</a:t>
            </a:fld>
            <a:endParaRPr lang="de-DE" sz="8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22A8BF6-A340-6C7B-1684-FC4C7BA54744}"/>
              </a:ext>
            </a:extLst>
          </p:cNvPr>
          <p:cNvSpPr/>
          <p:nvPr userDrawn="1"/>
        </p:nvSpPr>
        <p:spPr>
          <a:xfrm>
            <a:off x="0" y="0"/>
            <a:ext cx="240720" cy="4506487"/>
          </a:xfrm>
          <a:prstGeom prst="rect">
            <a:avLst/>
          </a:prstGeom>
          <a:solidFill>
            <a:srgbClr val="89BA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FFE8682-2B52-5DA8-D2A3-9D029C5EF6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40650" y="4533051"/>
            <a:ext cx="1149429" cy="4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67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89BA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E4A83B2-4C58-B918-E488-1ADA42CE477F}"/>
              </a:ext>
            </a:extLst>
          </p:cNvPr>
          <p:cNvSpPr/>
          <p:nvPr userDrawn="1"/>
        </p:nvSpPr>
        <p:spPr>
          <a:xfrm>
            <a:off x="0" y="0"/>
            <a:ext cx="240720" cy="4506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065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F6BD6D56-F1CC-2791-7432-C98BC3CFC114}"/>
              </a:ext>
            </a:extLst>
          </p:cNvPr>
          <p:cNvSpPr/>
          <p:nvPr userDrawn="1"/>
        </p:nvSpPr>
        <p:spPr>
          <a:xfrm>
            <a:off x="0" y="0"/>
            <a:ext cx="240720" cy="4506487"/>
          </a:xfrm>
          <a:prstGeom prst="rect">
            <a:avLst/>
          </a:prstGeom>
          <a:solidFill>
            <a:srgbClr val="89BA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0073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83758FD-B172-6CCC-9F07-643FBE87F0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BA70F09-4167-87F8-BB1A-6861D38185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965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88296ED5-5B7E-7B97-8C0B-5723F761EDD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9BA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40F7DCC-88BE-3F75-60BD-7E9CA7EC0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686" y="2172570"/>
            <a:ext cx="2064050" cy="79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6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8684687-29A8-BAE0-9CAB-CC849126B9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0F8842C-972F-4444-6809-EAB715C760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5812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6987A41-E089-7E53-23D9-06A80E9720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86E3F92-00D0-120B-D9CB-8460403E463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6212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3DD8A05-4540-CA22-7B1D-3032CFDDF6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1D88A56-F8E2-73C4-45E4-8068CC1CC9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6980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0183CED-8266-646C-08AD-28EC4B01F2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EE9D1A6-6794-9347-81D3-9CA170D386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3622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926F591-8176-2A03-EF90-D95F57A981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21D51FF-8B23-CB19-4535-60885202A7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628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BE7F2FC-161A-3B6D-BC00-C92345EC2E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FB9B7D5-7861-324E-D08C-892A132E1D9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9041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5">
            <a:extLst>
              <a:ext uri="{FF2B5EF4-FFF2-40B4-BE49-F238E27FC236}">
                <a16:creationId xmlns:a16="http://schemas.microsoft.com/office/drawing/2014/main" id="{D7BF8874-DF29-AE3E-B2E5-8679CE3147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800" y="2204623"/>
            <a:ext cx="7258050" cy="12414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3F28FA8-195F-F126-DAE7-74A61FB9A3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7956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E7CCE01E-4645-0A73-EFA0-B705DD6D3B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BD00A3-4957-945B-0196-385C27CDDB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3156202"/>
      </p:ext>
    </p:extLst>
  </p:cSld>
  <p:clrMapOvr>
    <a:masterClrMapping/>
  </p:clrMapOvr>
</p:sld>
</file>

<file path=ppt/theme/theme1.xml><?xml version="1.0" encoding="utf-8"?>
<a:theme xmlns:a="http://schemas.openxmlformats.org/drawingml/2006/main" name="Folie, dunkel mit Vortragstitel">
  <a:themeElements>
    <a:clrScheme name="Bergische Universität Wuppertal">
      <a:dk1>
        <a:srgbClr val="143C46"/>
      </a:dk1>
      <a:lt1>
        <a:srgbClr val="FFFFFF"/>
      </a:lt1>
      <a:dk2>
        <a:srgbClr val="143C46"/>
      </a:dk2>
      <a:lt2>
        <a:srgbClr val="89BA17"/>
      </a:lt2>
      <a:accent1>
        <a:srgbClr val="1FA22E"/>
      </a:accent1>
      <a:accent2>
        <a:srgbClr val="008DA3"/>
      </a:accent2>
      <a:accent3>
        <a:srgbClr val="CAC813"/>
      </a:accent3>
      <a:accent4>
        <a:srgbClr val="006932"/>
      </a:accent4>
      <a:accent5>
        <a:srgbClr val="87888A"/>
      </a:accent5>
      <a:accent6>
        <a:srgbClr val="89BA1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olie, dunkel ohne Vortragstitel">
  <a:themeElements>
    <a:clrScheme name="Gestaltungsfarben Master Bergische Universität">
      <a:dk1>
        <a:srgbClr val="143C46"/>
      </a:dk1>
      <a:lt1>
        <a:srgbClr val="FFFFFF"/>
      </a:lt1>
      <a:dk2>
        <a:srgbClr val="143C46"/>
      </a:dk2>
      <a:lt2>
        <a:srgbClr val="89BA17"/>
      </a:lt2>
      <a:accent1>
        <a:srgbClr val="1FA22E"/>
      </a:accent1>
      <a:accent2>
        <a:srgbClr val="008DA3"/>
      </a:accent2>
      <a:accent3>
        <a:srgbClr val="CAC813"/>
      </a:accent3>
      <a:accent4>
        <a:srgbClr val="006932"/>
      </a:accent4>
      <a:accent5>
        <a:srgbClr val="87888A"/>
      </a:accent5>
      <a:accent6>
        <a:srgbClr val="89BA1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Folie, hell mit Fortragstitel">
  <a:themeElements>
    <a:clrScheme name="Gestaltungsfarben Master Bergische Universität">
      <a:dk1>
        <a:srgbClr val="143C46"/>
      </a:dk1>
      <a:lt1>
        <a:srgbClr val="FFFFFF"/>
      </a:lt1>
      <a:dk2>
        <a:srgbClr val="143C46"/>
      </a:dk2>
      <a:lt2>
        <a:srgbClr val="89BA17"/>
      </a:lt2>
      <a:accent1>
        <a:srgbClr val="1FA22E"/>
      </a:accent1>
      <a:accent2>
        <a:srgbClr val="008DA3"/>
      </a:accent2>
      <a:accent3>
        <a:srgbClr val="CAC813"/>
      </a:accent3>
      <a:accent4>
        <a:srgbClr val="006932"/>
      </a:accent4>
      <a:accent5>
        <a:srgbClr val="87888A"/>
      </a:accent5>
      <a:accent6>
        <a:srgbClr val="89BA1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Folie, hell ohne Vortragstitel">
  <a:themeElements>
    <a:clrScheme name="Gestaltungsfarben Master Bergische Universität">
      <a:dk1>
        <a:srgbClr val="143C46"/>
      </a:dk1>
      <a:lt1>
        <a:srgbClr val="FFFFFF"/>
      </a:lt1>
      <a:dk2>
        <a:srgbClr val="143C46"/>
      </a:dk2>
      <a:lt2>
        <a:srgbClr val="89BA17"/>
      </a:lt2>
      <a:accent1>
        <a:srgbClr val="1FA22E"/>
      </a:accent1>
      <a:accent2>
        <a:srgbClr val="008DA3"/>
      </a:accent2>
      <a:accent3>
        <a:srgbClr val="CAC813"/>
      </a:accent3>
      <a:accent4>
        <a:srgbClr val="006932"/>
      </a:accent4>
      <a:accent5>
        <a:srgbClr val="87888A"/>
      </a:accent5>
      <a:accent6>
        <a:srgbClr val="89BA1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Zwischenfolie grün">
  <a:themeElements>
    <a:clrScheme name="Gestaltungsfarben Master Bergische Universität">
      <a:dk1>
        <a:srgbClr val="143C46"/>
      </a:dk1>
      <a:lt1>
        <a:srgbClr val="FFFFFF"/>
      </a:lt1>
      <a:dk2>
        <a:srgbClr val="143C46"/>
      </a:dk2>
      <a:lt2>
        <a:srgbClr val="89BA17"/>
      </a:lt2>
      <a:accent1>
        <a:srgbClr val="1FA22E"/>
      </a:accent1>
      <a:accent2>
        <a:srgbClr val="008DA3"/>
      </a:accent2>
      <a:accent3>
        <a:srgbClr val="CAC813"/>
      </a:accent3>
      <a:accent4>
        <a:srgbClr val="006932"/>
      </a:accent4>
      <a:accent5>
        <a:srgbClr val="87888A"/>
      </a:accent5>
      <a:accent6>
        <a:srgbClr val="89BA1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Zwischenfolie weiß">
  <a:themeElements>
    <a:clrScheme name="Gestaltungsfarben Master Bergische Universität">
      <a:dk1>
        <a:srgbClr val="143C46"/>
      </a:dk1>
      <a:lt1>
        <a:srgbClr val="FFFFFF"/>
      </a:lt1>
      <a:dk2>
        <a:srgbClr val="143C46"/>
      </a:dk2>
      <a:lt2>
        <a:srgbClr val="89BA17"/>
      </a:lt2>
      <a:accent1>
        <a:srgbClr val="1FA22E"/>
      </a:accent1>
      <a:accent2>
        <a:srgbClr val="008DA3"/>
      </a:accent2>
      <a:accent3>
        <a:srgbClr val="CAC813"/>
      </a:accent3>
      <a:accent4>
        <a:srgbClr val="006932"/>
      </a:accent4>
      <a:accent5>
        <a:srgbClr val="87888A"/>
      </a:accent5>
      <a:accent6>
        <a:srgbClr val="89BA1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0</Words>
  <Application>Microsoft Macintosh PowerPoint</Application>
  <PresentationFormat>Bildschirmpräsentation (16:9)</PresentationFormat>
  <Paragraphs>0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10</vt:i4>
      </vt:variant>
    </vt:vector>
  </HeadingPairs>
  <TitlesOfParts>
    <vt:vector size="18" baseType="lpstr">
      <vt:lpstr>Arial</vt:lpstr>
      <vt:lpstr>Calibri</vt:lpstr>
      <vt:lpstr>Folie, dunkel mit Vortragstitel</vt:lpstr>
      <vt:lpstr>Folie, dunkel ohne Vortragstitel</vt:lpstr>
      <vt:lpstr>Folie, hell mit Fortragstitel</vt:lpstr>
      <vt:lpstr>Folie, hell ohne Vortragstitel</vt:lpstr>
      <vt:lpstr>Zwischenfolie grün</vt:lpstr>
      <vt:lpstr>Zwischenfolie weiß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Tania Stiller</dc:creator>
  <cp:lastModifiedBy>Silke Wiesemann</cp:lastModifiedBy>
  <cp:revision>36</cp:revision>
  <dcterms:created xsi:type="dcterms:W3CDTF">2023-10-31T11:59:58Z</dcterms:created>
  <dcterms:modified xsi:type="dcterms:W3CDTF">2026-08-13T08:35:45Z</dcterms:modified>
</cp:coreProperties>
</file>